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9" r:id="rId7"/>
    <p:sldId id="258" r:id="rId8"/>
    <p:sldId id="260" r:id="rId9"/>
    <p:sldId id="261" r:id="rId10"/>
    <p:sldId id="278" r:id="rId11"/>
    <p:sldId id="262" r:id="rId12"/>
    <p:sldId id="279" r:id="rId13"/>
    <p:sldId id="263" r:id="rId14"/>
    <p:sldId id="264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9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9D778-602D-F33B-567A-50AA203DCD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6A6DEA-8AF4-7A77-0E6D-37BE773DC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0DF6B-EB18-3839-12AB-D89339835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CD765-B520-3A69-7FEF-31F3CA05F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1A01A-162E-5BB7-1B93-2EA793E35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589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D8964-C014-784A-574B-EE43A5A09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2EAB2-4AB9-70F9-C14C-C8D33653CC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1D7211-495C-160E-F20E-6DB04E381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57096-C1FC-F4E9-BD0A-12E08537A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C2B02-EACD-DAB3-9EEF-A499B19EA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201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D5FA27-B864-47E1-F662-599557EFF3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07E891-BC72-6776-09E6-8B7B2F45DD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47704-57BD-8553-0B6C-8C88A45F8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965FF-6844-F624-0FB0-9AB80E865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3C3E4-DBA2-F0BC-C601-405790E8B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503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81434-8F65-39A7-D19F-EFD21336F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D0703-CCBD-77D3-9562-9A419B7E1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23697-0E81-FB76-7963-FFAC4FE45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EF0D0-1792-4414-9E20-0BB090CDB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22E14-0374-430C-6E03-071690412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762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EBCA1-1038-4CD3-016D-6757F9F5D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DE4AEE-4400-8839-B6D4-43FFFAA3F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C7D45-5308-DCE9-AA15-A2D7C8A9F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23BED-1757-A455-D573-5D269E2A3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57BFD-34EF-3029-795D-13CBD2850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84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4FE0F-284E-2343-65AA-809C837D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4B44-859D-EE7F-311A-C83A07F7C7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2288BA-BE9B-0DAF-913B-8D6059CEC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FFAB74-1359-D4B2-A8E2-ADF124338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441628-4CFA-A963-195C-93F39E15A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0BBAA-A479-E767-10DA-564C2E9E8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70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D3788-70D9-5195-14D6-BDFEE2DEA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52C9F1-6C0B-B6B1-E0D6-87E7BD687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A4B202-617A-0079-4549-904A2F1D7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D21A44-AA2D-3F52-982B-5E394A85E1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3049A0-8AB9-0ED0-D50E-9A2067D3AF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165127-5EE2-A3B8-24E4-A8BEBE9B2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C570F1-B35B-6A21-0A8D-90387C657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20BE3E-7B2C-516E-1BEE-EAC1CB17F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969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2CC5B-14C2-839A-270B-881A82E5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DD471-D7FA-A61E-A7B6-036C67568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2B624-89D4-AD40-2E2B-1240681D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353050-8878-ED5D-329B-25BE19915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06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D66C3A-16EF-74BB-1402-1E191DAC2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5B81A-78D0-92FE-E1B4-D15952FCF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E654B8-4A98-14A7-9E7B-20EA74F39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84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A96AC-E7A6-2224-53EB-FB8E94E5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4FF1A-8ED3-1828-2DB5-0DDBCD81A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33CE4E-2765-4937-6B86-296CFBF43E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C7A012-E4C3-16F2-5627-7577ADE00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A621E0-91CE-4E5B-10C7-AB339018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535C13-9EC1-089B-DF06-0DC602090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10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8407-FFBB-0AC3-3301-E58FD2A40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A42F32-7D72-3646-7325-898A71E35F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909847-1BF3-978D-298A-17668961E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3B579D-56C7-36DD-159B-FC66D2396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5EA79C-FCFB-FE3F-1B41-C7621ED98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94C2EE-5113-E67B-CD0A-859C4F184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930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7287AC-433E-114E-C15C-EDF979C08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6D24A-7644-6277-3460-E909A986C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41D46-3436-2A4E-9E72-54E2940400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1B1C1-ADE9-4C47-BF2D-EDAD3F911EF3}" type="datetimeFigureOut">
              <a:rPr lang="en-US" smtClean="0"/>
              <a:t>24-Nov-22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F8F15-35D9-7846-F21B-D4B8963BB2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EEBBE-54BD-6762-F408-5B1CC5E3D7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01960-DB68-4799-BC15-9BA15256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696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143789194@N03/28650310590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bstract-business-code-coding-276452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teinspector.com/images/investing/pie-chart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d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internationaljournalofresearch.com/2020/06/06/content-writer-is-the-most-searched-job-in-india-says-study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zim.co.zw/2017/11/part-4-making-money-online-in-zimbabwe-consulting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hyperlink" Target="https://creativecommons.org/licenses/by/3.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hyperlink" Target="https://www.flickr.com/photos/92334668@N07/11123530043/" TargetMode="Externa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www.flickr.com/photos/92334668@N07/11123530043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4A3333-0CC7-FB5C-DC01-6E491C44C5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5059" y="5043206"/>
            <a:ext cx="9681882" cy="739880"/>
          </a:xfrm>
        </p:spPr>
        <p:txBody>
          <a:bodyPr anchor="b">
            <a:normAutofit/>
          </a:bodyPr>
          <a:lstStyle/>
          <a:p>
            <a:r>
              <a:rPr lang="en-US" sz="20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 CÁO CUỐI KỲ</a:t>
            </a:r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 MÔN DEVOPS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3C7566-69C9-4D28-AB62-BE3DC5961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98496" y="5886533"/>
            <a:ext cx="7984022" cy="532985"/>
          </a:xfrm>
        </p:spPr>
        <p:txBody>
          <a:bodyPr anchor="t">
            <a:normAutofit/>
          </a:bodyPr>
          <a:lstStyle/>
          <a:p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Khoa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tin -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Sư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phố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Hồ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Chí</a:t>
            </a:r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Minh</a:t>
            </a:r>
          </a:p>
        </p:txBody>
      </p:sp>
      <p:pic>
        <p:nvPicPr>
          <p:cNvPr id="5" name="Picture 4" descr="A picture containing text">
            <a:extLst>
              <a:ext uri="{FF2B5EF4-FFF2-40B4-BE49-F238E27FC236}">
                <a16:creationId xmlns:a16="http://schemas.microsoft.com/office/drawing/2014/main" id="{499468DC-0DA3-91F3-6B93-A6773B2CBF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594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102B89-34C6-BABC-71AE-443FEF3222BD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143789194@N03/2865031059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226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1EACB-13D0-BB03-FFE8-C67D539B0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3698" y="913968"/>
            <a:ext cx="50063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EC2</a:t>
            </a:r>
          </a:p>
        </p:txBody>
      </p:sp>
      <p:sp>
        <p:nvSpPr>
          <p:cNvPr id="6151" name="Freeform: Shape 6150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ED76495-69EF-D461-D924-E4FF473BD6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15" r="21663" b="-1"/>
          <a:stretch/>
        </p:blipFill>
        <p:spPr bwMode="auto"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22608B-3818-1DFA-735B-E61216AFE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7848" y="2871982"/>
            <a:ext cx="5474803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>
              <a:spcAft>
                <a:spcPts val="600"/>
              </a:spcAft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mây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spcAft>
                <a:spcPts val="600"/>
              </a:spcAft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spcAft>
                <a:spcPts val="600"/>
              </a:spcAft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spcAft>
                <a:spcPts val="600"/>
              </a:spcAft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>
              <a:spcAft>
                <a:spcPts val="600"/>
              </a:spcAft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CI/CD</a:t>
            </a:r>
          </a:p>
        </p:txBody>
      </p:sp>
    </p:spTree>
    <p:extLst>
      <p:ext uri="{BB962C8B-B14F-4D97-AF65-F5344CB8AC3E}">
        <p14:creationId xmlns:p14="http://schemas.microsoft.com/office/powerpoint/2010/main" val="40995890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5C8655A3-3306-B73C-89C5-7DBFD67DC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CODE-PIPELINE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758C39D6-0213-B15D-8C7F-20465E75C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198" y="2550323"/>
            <a:ext cx="5988141" cy="3659558"/>
          </a:xfrm>
        </p:spPr>
        <p:txBody>
          <a:bodyPr anchor="t">
            <a:no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kiện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93" name="Freeform: Shape 7192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4FF0DF3-D70A-D931-49F4-DE3EBE5BEA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" r="2044"/>
          <a:stretch/>
        </p:blipFill>
        <p:spPr bwMode="auto"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007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1557A916-FDD1-44A1-A7A1-70009FD6B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303C66-609E-ADC6-C1B5-B150A746B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6085" y="2287324"/>
            <a:ext cx="3689091" cy="1960157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SỬ DỤNG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3C9E4AF-88DE-E72D-81C2-7DAE263061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6" r="16929" b="1"/>
          <a:stretch/>
        </p:blipFill>
        <p:spPr bwMode="auto">
          <a:xfrm>
            <a:off x="20" y="10"/>
            <a:ext cx="7743929" cy="6857990"/>
          </a:xfrm>
          <a:custGeom>
            <a:avLst/>
            <a:gdLst/>
            <a:ahLst/>
            <a:cxnLst/>
            <a:rect l="l" t="t" r="r" b="b"/>
            <a:pathLst>
              <a:path w="7743949" h="685800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6281397" y="1163923"/>
                </a:moveTo>
                <a:cubicBezTo>
                  <a:pt x="6281397" y="1163923"/>
                  <a:pt x="6281397" y="1163923"/>
                  <a:pt x="7148441" y="1163923"/>
                </a:cubicBezTo>
                <a:cubicBezTo>
                  <a:pt x="7202749" y="1163923"/>
                  <a:pt x="7255183" y="1193775"/>
                  <a:pt x="7281401" y="1242285"/>
                </a:cubicBezTo>
                <a:cubicBezTo>
                  <a:pt x="7281401" y="1242285"/>
                  <a:pt x="7281401" y="1242285"/>
                  <a:pt x="7715859" y="1990451"/>
                </a:cubicBezTo>
                <a:cubicBezTo>
                  <a:pt x="7743949" y="2037095"/>
                  <a:pt x="7743949" y="2096799"/>
                  <a:pt x="7715859" y="2143443"/>
                </a:cubicBezTo>
                <a:cubicBezTo>
                  <a:pt x="7715859" y="2143443"/>
                  <a:pt x="7715859" y="2143443"/>
                  <a:pt x="7281401" y="2891610"/>
                </a:cubicBezTo>
                <a:cubicBezTo>
                  <a:pt x="7255183" y="2940119"/>
                  <a:pt x="7202749" y="2969971"/>
                  <a:pt x="7148441" y="2969971"/>
                </a:cubicBezTo>
                <a:cubicBezTo>
                  <a:pt x="7148441" y="2969971"/>
                  <a:pt x="7148441" y="2969971"/>
                  <a:pt x="6281397" y="2969971"/>
                </a:cubicBezTo>
                <a:cubicBezTo>
                  <a:pt x="6225217" y="2969971"/>
                  <a:pt x="6174655" y="2940119"/>
                  <a:pt x="6146565" y="2891610"/>
                </a:cubicBezTo>
                <a:cubicBezTo>
                  <a:pt x="6146565" y="2891610"/>
                  <a:pt x="6146565" y="2891610"/>
                  <a:pt x="5713979" y="2143443"/>
                </a:cubicBezTo>
                <a:cubicBezTo>
                  <a:pt x="5685889" y="2096799"/>
                  <a:pt x="5685889" y="2037095"/>
                  <a:pt x="5713979" y="1990451"/>
                </a:cubicBezTo>
                <a:cubicBezTo>
                  <a:pt x="5713979" y="1990451"/>
                  <a:pt x="5713979" y="1990451"/>
                  <a:pt x="6146565" y="1242285"/>
                </a:cubicBezTo>
                <a:cubicBezTo>
                  <a:pt x="6174655" y="1193775"/>
                  <a:pt x="6225217" y="1163923"/>
                  <a:pt x="6281397" y="1163923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9730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ECEF9083-4E9B-7497-D866-A6C6E1B2A5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10" r="29660" b="-1"/>
          <a:stretch/>
        </p:blipFill>
        <p:spPr>
          <a:xfrm>
            <a:off x="0" y="10"/>
            <a:ext cx="7009876" cy="6857990"/>
          </a:xfrm>
          <a:custGeom>
            <a:avLst/>
            <a:gdLst/>
            <a:ahLst/>
            <a:cxnLst/>
            <a:rect l="l" t="t" r="r" b="b"/>
            <a:pathLst>
              <a:path w="7009896" h="6858000">
                <a:moveTo>
                  <a:pt x="0" y="0"/>
                </a:moveTo>
                <a:lnTo>
                  <a:pt x="7009896" y="0"/>
                </a:lnTo>
                <a:lnTo>
                  <a:pt x="7009896" y="1"/>
                </a:lnTo>
                <a:lnTo>
                  <a:pt x="6295211" y="1"/>
                </a:lnTo>
                <a:lnTo>
                  <a:pt x="6195255" y="380651"/>
                </a:lnTo>
                <a:cubicBezTo>
                  <a:pt x="5677600" y="2559611"/>
                  <a:pt x="5966601" y="4758249"/>
                  <a:pt x="6880029" y="6647018"/>
                </a:cubicBezTo>
                <a:lnTo>
                  <a:pt x="698828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FDF4720-5445-47BE-89FE-E40D1AE6F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927" y="-1"/>
            <a:ext cx="6480073" cy="6858002"/>
          </a:xfrm>
          <a:custGeom>
            <a:avLst/>
            <a:gdLst>
              <a:gd name="connsiteX0" fmla="*/ 6130244 w 6480073"/>
              <a:gd name="connsiteY0" fmla="*/ 0 h 6858002"/>
              <a:gd name="connsiteX1" fmla="*/ 6212951 w 6480073"/>
              <a:gd name="connsiteY1" fmla="*/ 314584 h 6858002"/>
              <a:gd name="connsiteX2" fmla="*/ 5540779 w 6480073"/>
              <a:gd name="connsiteY2" fmla="*/ 6756649 h 6858002"/>
              <a:gd name="connsiteX3" fmla="*/ 5489971 w 6480073"/>
              <a:gd name="connsiteY3" fmla="*/ 6858002 h 6858002"/>
              <a:gd name="connsiteX4" fmla="*/ 0 w 6480073"/>
              <a:gd name="connsiteY4" fmla="*/ 6858002 h 6858002"/>
              <a:gd name="connsiteX5" fmla="*/ 0 w 6480073"/>
              <a:gd name="connsiteY5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0073" h="6858002">
                <a:moveTo>
                  <a:pt x="6130244" y="0"/>
                </a:moveTo>
                <a:lnTo>
                  <a:pt x="6212951" y="314584"/>
                </a:lnTo>
                <a:cubicBezTo>
                  <a:pt x="6745828" y="2551616"/>
                  <a:pt x="6460994" y="4808873"/>
                  <a:pt x="5540779" y="6756649"/>
                </a:cubicBezTo>
                <a:lnTo>
                  <a:pt x="5489971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AC8710B4-A815-4082-9E4F-F13A00070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42784" y="0"/>
            <a:ext cx="6249216" cy="6858001"/>
          </a:xfrm>
          <a:custGeom>
            <a:avLst/>
            <a:gdLst>
              <a:gd name="connsiteX0" fmla="*/ 0 w 6249216"/>
              <a:gd name="connsiteY0" fmla="*/ 0 h 6858001"/>
              <a:gd name="connsiteX1" fmla="*/ 5893742 w 6249216"/>
              <a:gd name="connsiteY1" fmla="*/ 1 h 6858001"/>
              <a:gd name="connsiteX2" fmla="*/ 5993697 w 6249216"/>
              <a:gd name="connsiteY2" fmla="*/ 380651 h 6858001"/>
              <a:gd name="connsiteX3" fmla="*/ 5308924 w 6249216"/>
              <a:gd name="connsiteY3" fmla="*/ 6647018 h 6858001"/>
              <a:gd name="connsiteX4" fmla="*/ 5200672 w 6249216"/>
              <a:gd name="connsiteY4" fmla="*/ 6858001 h 6858001"/>
              <a:gd name="connsiteX5" fmla="*/ 1 w 6249216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9216" h="6858001">
                <a:moveTo>
                  <a:pt x="0" y="0"/>
                </a:moveTo>
                <a:lnTo>
                  <a:pt x="5893742" y="1"/>
                </a:lnTo>
                <a:lnTo>
                  <a:pt x="5993697" y="380651"/>
                </a:lnTo>
                <a:cubicBezTo>
                  <a:pt x="6511353" y="2559611"/>
                  <a:pt x="6222352" y="4758249"/>
                  <a:pt x="5308924" y="6647018"/>
                </a:cubicBezTo>
                <a:lnTo>
                  <a:pt x="5200672" y="6858001"/>
                </a:lnTo>
                <a:lnTo>
                  <a:pt x="1" y="68580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93E94B-12CC-D3A6-6847-C0CA94718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1434" y="883632"/>
            <a:ext cx="4819952" cy="1325563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TTYPH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E991366-C22B-BF13-FA94-43FBCAC7E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1435" y="2528047"/>
            <a:ext cx="4819951" cy="3801035"/>
          </a:xfrm>
        </p:spPr>
        <p:txBody>
          <a:bodyPr anchor="t">
            <a:normAutofit/>
          </a:bodyPr>
          <a:lstStyle/>
          <a:p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Ngọc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46.01.104.225</a:t>
            </a:r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Trịnh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Hoàng Tùng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46.01.104.211</a:t>
            </a:r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Minh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43.01.104.125</a:t>
            </a:r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Hậu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46.01.104.050</a:t>
            </a:r>
          </a:p>
          <a:p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Bùi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Ánh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Tuyết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46.01.104.214</a:t>
            </a:r>
          </a:p>
        </p:txBody>
      </p:sp>
    </p:spTree>
    <p:extLst>
      <p:ext uri="{BB962C8B-B14F-4D97-AF65-F5344CB8AC3E}">
        <p14:creationId xmlns:p14="http://schemas.microsoft.com/office/powerpoint/2010/main" val="884078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pie chart">
            <a:extLst>
              <a:ext uri="{FF2B5EF4-FFF2-40B4-BE49-F238E27FC236}">
                <a16:creationId xmlns:a16="http://schemas.microsoft.com/office/drawing/2014/main" id="{A9B9AAB8-D8BF-8D93-A938-80F112FC48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3809" b="1192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4A3333-0CC7-FB5C-DC01-6E491C44C5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19" y="3397794"/>
            <a:ext cx="3852041" cy="1121515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AWS E. BEANSTALK - C. PIPELINE - EC2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3C7566-69C9-4D28-AB62-BE3DC5961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35765" y="5226422"/>
            <a:ext cx="4624551" cy="1228166"/>
          </a:xfrm>
        </p:spPr>
        <p:txBody>
          <a:bodyPr>
            <a:normAutofit/>
          </a:bodyPr>
          <a:lstStyle/>
          <a:p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Elastic Beanstalk –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CodePipeline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EC2 Server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6CB3F12-2FD6-B366-2816-C9459FF0EF89}"/>
              </a:ext>
            </a:extLst>
          </p:cNvPr>
          <p:cNvSpPr txBox="1"/>
          <p:nvPr/>
        </p:nvSpPr>
        <p:spPr>
          <a:xfrm>
            <a:off x="9865722" y="6657945"/>
            <a:ext cx="232627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quoteinspector.com/images/investing/pie-char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5447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1E7530-396C-45F0-92F4-A885648D1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writing on a piece of paper next to a computer">
            <a:extLst>
              <a:ext uri="{FF2B5EF4-FFF2-40B4-BE49-F238E27FC236}">
                <a16:creationId xmlns:a16="http://schemas.microsoft.com/office/drawing/2014/main" id="{090D2833-D7CF-43A0-02AA-52ECACB99C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1" b="11341"/>
          <a:stretch/>
        </p:blipFill>
        <p:spPr>
          <a:xfrm>
            <a:off x="603671" y="-1"/>
            <a:ext cx="11588329" cy="6857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1989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65C7E5-2D8A-93EC-2F9B-6955E5571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3874686" cy="214752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 DUNG ĐỀ CẬP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1DE8B58-F373-409E-A253-4380A6609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F5ACE265-D22D-48CC-99DE-EB81AE922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6FE80EEA-F4ED-4436-8861-0BEAAEFE7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C3642BC8-86E8-47D0-8846-3E4D49E4B4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82D35214-3634-4180-BF0E-45B614516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15BE89E6-3D1C-42B5-A950-E72889F8B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473771CC-5097-4E08-9606-24B0BC9A0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BE872634-00DA-47BD-880D-5C05FFADC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4F151F5C-DE9B-460E-BC51-471F4A8A5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34557B8A-4D2F-4D0D-B746-59EA85318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C764CD8E-E409-4E9B-8E87-746DDE36D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8E27A01D-2F01-4286-9453-3FBF6E84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460487A5-12EB-422E-9588-8FF06FAF73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7D522D20-C9F7-4B34-9066-4B43ADAAB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97B04F2C-295B-447A-8941-0AD4F5551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17D7FF91-B366-4534-B9B4-5710926EE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B5B8116C-ADD9-4826-9C37-270377E8F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22D01D96-8DB8-40BF-83AC-4CA49EC26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44B584CD-5E60-4B15-847C-B30D15DA1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CF2BB7DC-B968-4F0B-9748-BF0E6E29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CF12C159-3F09-4861-9450-ECD5DB31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D873-FC50-D0AF-17F4-4B1E12935B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2630467"/>
            <a:ext cx="3874685" cy="3935872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lược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Dev-Ops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CI - CD</a:t>
            </a:r>
          </a:p>
          <a:p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AWS</a:t>
            </a:r>
          </a:p>
          <a:p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AWS</a:t>
            </a:r>
          </a:p>
          <a:p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27D1D1-5C01-B6E7-81E3-392B0B200B0A}"/>
              </a:ext>
            </a:extLst>
          </p:cNvPr>
          <p:cNvSpPr txBox="1"/>
          <p:nvPr/>
        </p:nvSpPr>
        <p:spPr>
          <a:xfrm>
            <a:off x="9732673" y="6657943"/>
            <a:ext cx="245932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internationaljournalofresearch.com/2020/06/06/content-writer-is-the-most-searched-job-in-india-says-study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667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0" name="Rectangle 1037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1" name="Rectangle 1039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46F9B74-FB7C-588E-7138-FC34DCCF06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207" r="10086" b="2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76" name="Title 1">
            <a:extLst>
              <a:ext uri="{FF2B5EF4-FFF2-40B4-BE49-F238E27FC236}">
                <a16:creationId xmlns:a16="http://schemas.microsoft.com/office/drawing/2014/main" id="{0DE437BA-5FAF-9ED4-E1DF-2FE1AFDDB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416" y="459449"/>
            <a:ext cx="5875429" cy="106975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 LƯỢC DEV-OPS</a:t>
            </a:r>
          </a:p>
        </p:txBody>
      </p:sp>
      <p:sp>
        <p:nvSpPr>
          <p:cNvPr id="78" name="Content Placeholder 9">
            <a:extLst>
              <a:ext uri="{FF2B5EF4-FFF2-40B4-BE49-F238E27FC236}">
                <a16:creationId xmlns:a16="http://schemas.microsoft.com/office/drawing/2014/main" id="{C8B0C52C-0D00-B7DC-D5FC-C5C4C06B5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393" y="1595825"/>
            <a:ext cx="5640421" cy="3957178"/>
          </a:xfrm>
        </p:spPr>
        <p:txBody>
          <a:bodyPr>
            <a:noAutofit/>
          </a:bodyPr>
          <a:lstStyle/>
          <a:p>
            <a:r>
              <a:rPr lang="en-US" sz="2000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and Operation</a:t>
            </a:r>
            <a:endParaRPr lang="en-US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Triết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Dev-Ops: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bỏ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rào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cùng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endParaRPr lang="en-US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biện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Dev-Ops</a:t>
            </a:r>
          </a:p>
          <a:p>
            <a:endParaRPr lang="en-US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Dev-Ops</a:t>
            </a:r>
          </a:p>
          <a:p>
            <a:endParaRPr lang="en-US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Dev-Ops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endParaRPr lang="en-US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ích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Dev-Ops</a:t>
            </a:r>
          </a:p>
        </p:txBody>
      </p:sp>
      <p:pic>
        <p:nvPicPr>
          <p:cNvPr id="2" name="Picture 2" descr="Tương lai của DevOps » Cafedev.vn">
            <a:extLst>
              <a:ext uri="{FF2B5EF4-FFF2-40B4-BE49-F238E27FC236}">
                <a16:creationId xmlns:a16="http://schemas.microsoft.com/office/drawing/2014/main" id="{8A622E42-AD15-2262-756D-72A74BA1E2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84" r="29173" b="-1"/>
          <a:stretch/>
        </p:blipFill>
        <p:spPr bwMode="auto"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232E07-89E4-4F43-592E-DF3534B30C29}"/>
              </a:ext>
            </a:extLst>
          </p:cNvPr>
          <p:cNvSpPr txBox="1"/>
          <p:nvPr/>
        </p:nvSpPr>
        <p:spPr>
          <a:xfrm>
            <a:off x="5990989" y="6657945"/>
            <a:ext cx="245932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techzim.co.zw/2017/11/part-4-making-money-online-in-zimbabwe-consulting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388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9E73D3E-B62C-0D68-43BF-C6B5ECE87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543" y="622566"/>
            <a:ext cx="4249006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</a:t>
            </a:r>
          </a:p>
        </p:txBody>
      </p:sp>
      <p:sp>
        <p:nvSpPr>
          <p:cNvPr id="78" name="Content Placeholder 9">
            <a:extLst>
              <a:ext uri="{FF2B5EF4-FFF2-40B4-BE49-F238E27FC236}">
                <a16:creationId xmlns:a16="http://schemas.microsoft.com/office/drawing/2014/main" id="{C8B0C52C-0D00-B7DC-D5FC-C5C4C06B5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356" y="2606990"/>
            <a:ext cx="5956997" cy="3528818"/>
          </a:xfrm>
        </p:spPr>
        <p:txBody>
          <a:bodyPr anchor="t">
            <a:no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Integration –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Trộn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biên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Source Control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mấu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chốt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5" name="Freeform: Shape 2054">
            <a:extLst>
              <a:ext uri="{FF2B5EF4-FFF2-40B4-BE49-F238E27FC236}">
                <a16:creationId xmlns:a16="http://schemas.microsoft.com/office/drawing/2014/main" id="{A86541C6-61B1-4DAA-B57A-EAF3F24F0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33310" y="1"/>
            <a:ext cx="6488456" cy="3036711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E35AAB-E2CD-9403-5846-D379D342A6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95"/>
          <a:stretch/>
        </p:blipFill>
        <p:spPr>
          <a:xfrm>
            <a:off x="5142944" y="3"/>
            <a:ext cx="6069184" cy="2839783"/>
          </a:xfrm>
          <a:custGeom>
            <a:avLst/>
            <a:gdLst/>
            <a:ahLst/>
            <a:cxnLst/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3" y="106160"/>
                </a:lnTo>
                <a:cubicBezTo>
                  <a:pt x="5907891" y="1641596"/>
                  <a:pt x="4611168" y="2839783"/>
                  <a:pt x="3034592" y="2839783"/>
                </a:cubicBezTo>
                <a:cubicBezTo>
                  <a:pt x="1458016" y="2839783"/>
                  <a:pt x="161292" y="1641596"/>
                  <a:pt x="5360" y="106160"/>
                </a:cubicBezTo>
                <a:close/>
              </a:path>
            </a:pathLst>
          </a:custGeom>
        </p:spPr>
      </p:pic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71750011-2006-46BB-AFDE-C6E461752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93989" y="2900758"/>
            <a:ext cx="5198011" cy="395724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 descr="What is Continuous Integration? | PagerDuty">
            <a:extLst>
              <a:ext uri="{FF2B5EF4-FFF2-40B4-BE49-F238E27FC236}">
                <a16:creationId xmlns:a16="http://schemas.microsoft.com/office/drawing/2014/main" id="{971340EF-5893-9547-70B3-39DC1DFD45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52" r="4" b="4"/>
          <a:stretch/>
        </p:blipFill>
        <p:spPr bwMode="auto">
          <a:xfrm>
            <a:off x="7190587" y="3124784"/>
            <a:ext cx="5001415" cy="3733214"/>
          </a:xfrm>
          <a:custGeom>
            <a:avLst/>
            <a:gdLst/>
            <a:ahLst/>
            <a:cxnLst/>
            <a:rect l="l" t="t" r="r" b="b"/>
            <a:pathLst>
              <a:path w="5001415" h="3733214">
                <a:moveTo>
                  <a:pt x="3044952" y="0"/>
                </a:moveTo>
                <a:cubicBezTo>
                  <a:pt x="3780687" y="0"/>
                  <a:pt x="4455477" y="260939"/>
                  <a:pt x="4981824" y="695319"/>
                </a:cubicBezTo>
                <a:lnTo>
                  <a:pt x="5001415" y="713124"/>
                </a:lnTo>
                <a:lnTo>
                  <a:pt x="5001415" y="3733214"/>
                </a:lnTo>
                <a:lnTo>
                  <a:pt x="81043" y="3733214"/>
                </a:lnTo>
                <a:lnTo>
                  <a:pt x="61862" y="3658617"/>
                </a:lnTo>
                <a:cubicBezTo>
                  <a:pt x="21301" y="3460397"/>
                  <a:pt x="0" y="3255162"/>
                  <a:pt x="0" y="3044952"/>
                </a:cubicBezTo>
                <a:cubicBezTo>
                  <a:pt x="0" y="1363271"/>
                  <a:pt x="1363271" y="0"/>
                  <a:pt x="304495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0628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9E73D3E-B62C-0D68-43BF-C6B5ECE87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9555" y="161837"/>
            <a:ext cx="4888306" cy="1158875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</a:t>
            </a:r>
          </a:p>
        </p:txBody>
      </p:sp>
      <p:sp>
        <p:nvSpPr>
          <p:cNvPr id="3079" name="Freeform: Shape 3078">
            <a:extLst>
              <a:ext uri="{FF2B5EF4-FFF2-40B4-BE49-F238E27FC236}">
                <a16:creationId xmlns:a16="http://schemas.microsoft.com/office/drawing/2014/main" id="{B5809B1F-0726-44C0-B0A1-7FCE2A12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2560321" y="4232366"/>
            <a:ext cx="5610120" cy="2625634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81" name="Freeform: Shape 3080">
            <a:extLst>
              <a:ext uri="{FF2B5EF4-FFF2-40B4-BE49-F238E27FC236}">
                <a16:creationId xmlns:a16="http://schemas.microsoft.com/office/drawing/2014/main" id="{26EE9A0B-C601-4E3F-8541-29CA20DE11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" y="0"/>
            <a:ext cx="5904411" cy="4406393"/>
          </a:xfrm>
          <a:custGeom>
            <a:avLst/>
            <a:gdLst>
              <a:gd name="connsiteX0" fmla="*/ 2562355 w 6855833"/>
              <a:gd name="connsiteY0" fmla="*/ 0 h 5116428"/>
              <a:gd name="connsiteX1" fmla="*/ 6855833 w 6855833"/>
              <a:gd name="connsiteY1" fmla="*/ 4293479 h 5116428"/>
              <a:gd name="connsiteX2" fmla="*/ 6833667 w 6855833"/>
              <a:gd name="connsiteY2" fmla="*/ 4732462 h 5116428"/>
              <a:gd name="connsiteX3" fmla="*/ 6775067 w 6855833"/>
              <a:gd name="connsiteY3" fmla="*/ 5116428 h 5116428"/>
              <a:gd name="connsiteX4" fmla="*/ 0 w 6855833"/>
              <a:gd name="connsiteY4" fmla="*/ 5116428 h 5116428"/>
              <a:gd name="connsiteX5" fmla="*/ 0 w 6855833"/>
              <a:gd name="connsiteY5" fmla="*/ 854273 h 5116428"/>
              <a:gd name="connsiteX6" fmla="*/ 161831 w 6855833"/>
              <a:gd name="connsiteY6" fmla="*/ 733259 h 5116428"/>
              <a:gd name="connsiteX7" fmla="*/ 2562355 w 6855833"/>
              <a:gd name="connsiteY7" fmla="*/ 0 h 511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833" h="5116428">
                <a:moveTo>
                  <a:pt x="2562355" y="0"/>
                </a:moveTo>
                <a:cubicBezTo>
                  <a:pt x="4933578" y="0"/>
                  <a:pt x="6855833" y="1922255"/>
                  <a:pt x="6855833" y="4293479"/>
                </a:cubicBezTo>
                <a:cubicBezTo>
                  <a:pt x="6855833" y="4441680"/>
                  <a:pt x="6848324" y="4588128"/>
                  <a:pt x="6833667" y="4732462"/>
                </a:cubicBezTo>
                <a:lnTo>
                  <a:pt x="6775067" y="5116428"/>
                </a:lnTo>
                <a:lnTo>
                  <a:pt x="0" y="5116428"/>
                </a:lnTo>
                <a:lnTo>
                  <a:pt x="0" y="854273"/>
                </a:lnTo>
                <a:lnTo>
                  <a:pt x="161831" y="733259"/>
                </a:lnTo>
                <a:cubicBezTo>
                  <a:pt x="847074" y="270317"/>
                  <a:pt x="1673147" y="0"/>
                  <a:pt x="2562355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74" name="Picture 2" descr="Continuous Delivery | Developer Experience Knowledge Base">
            <a:extLst>
              <a:ext uri="{FF2B5EF4-FFF2-40B4-BE49-F238E27FC236}">
                <a16:creationId xmlns:a16="http://schemas.microsoft.com/office/drawing/2014/main" id="{909829C4-7B71-DAF2-F6A5-AF5B94A4A2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434"/>
          <a:stretch/>
        </p:blipFill>
        <p:spPr bwMode="auto">
          <a:xfrm>
            <a:off x="1" y="10"/>
            <a:ext cx="5681097" cy="4151910"/>
          </a:xfrm>
          <a:custGeom>
            <a:avLst/>
            <a:gdLst/>
            <a:ahLst/>
            <a:cxnLst/>
            <a:rect l="l" t="t" r="r" b="b"/>
            <a:pathLst>
              <a:path w="5681097" h="4151920">
                <a:moveTo>
                  <a:pt x="0" y="0"/>
                </a:moveTo>
                <a:lnTo>
                  <a:pt x="5611423" y="0"/>
                </a:lnTo>
                <a:lnTo>
                  <a:pt x="5663241" y="339527"/>
                </a:lnTo>
                <a:cubicBezTo>
                  <a:pt x="5675049" y="455800"/>
                  <a:pt x="5681097" y="573775"/>
                  <a:pt x="5681097" y="693164"/>
                </a:cubicBezTo>
                <a:cubicBezTo>
                  <a:pt x="5681097" y="2603383"/>
                  <a:pt x="4132560" y="4151920"/>
                  <a:pt x="2222343" y="4151920"/>
                </a:cubicBezTo>
                <a:cubicBezTo>
                  <a:pt x="1386622" y="4151920"/>
                  <a:pt x="620129" y="3855520"/>
                  <a:pt x="22252" y="3362108"/>
                </a:cubicBezTo>
                <a:lnTo>
                  <a:pt x="0" y="334188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Content Placeholder 9">
            <a:extLst>
              <a:ext uri="{FF2B5EF4-FFF2-40B4-BE49-F238E27FC236}">
                <a16:creationId xmlns:a16="http://schemas.microsoft.com/office/drawing/2014/main" id="{C8B0C52C-0D00-B7DC-D5FC-C5C4C06B5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7592" y="1428934"/>
            <a:ext cx="5952233" cy="3341370"/>
          </a:xfrm>
        </p:spPr>
        <p:txBody>
          <a:bodyPr anchor="t">
            <a:norm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Delivery  –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Dev-Ops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E35AAB-E2CD-9403-5846-D379D342A6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4992"/>
          <a:stretch/>
        </p:blipFill>
        <p:spPr>
          <a:xfrm>
            <a:off x="2785874" y="4448810"/>
            <a:ext cx="5148922" cy="2409190"/>
          </a:xfrm>
          <a:custGeom>
            <a:avLst/>
            <a:gdLst/>
            <a:ahLst/>
            <a:cxnLst/>
            <a:rect l="l" t="t" r="r" b="b"/>
            <a:pathLst>
              <a:path w="5148922" h="2409190">
                <a:moveTo>
                  <a:pt x="2574461" y="0"/>
                </a:moveTo>
                <a:cubicBezTo>
                  <a:pt x="3911983" y="0"/>
                  <a:pt x="5012087" y="1016507"/>
                  <a:pt x="5144375" y="2319127"/>
                </a:cubicBezTo>
                <a:lnTo>
                  <a:pt x="5148922" y="2409190"/>
                </a:lnTo>
                <a:lnTo>
                  <a:pt x="0" y="2409190"/>
                </a:lnTo>
                <a:lnTo>
                  <a:pt x="4548" y="2319127"/>
                </a:lnTo>
                <a:cubicBezTo>
                  <a:pt x="136837" y="1016507"/>
                  <a:pt x="1236939" y="0"/>
                  <a:pt x="2574461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38647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51048B4D-6262-0EF6-CB5E-AEE4DCED4F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11" b="8911"/>
          <a:stretch/>
        </p:blipFill>
        <p:spPr bwMode="auto">
          <a:xfrm>
            <a:off x="-7" y="-8"/>
            <a:ext cx="12192000" cy="68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D67905-7DD7-39B7-ACB7-DA248079C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7" y="804334"/>
            <a:ext cx="6387102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WEB SERVICE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1A854A9-43A4-CDAE-8B9B-5DF91E9E9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2" y="2871982"/>
            <a:ext cx="6382657" cy="3181684"/>
          </a:xfrm>
        </p:spPr>
        <p:txBody>
          <a:bodyPr anchor="t">
            <a:noAutofit/>
          </a:bodyPr>
          <a:lstStyle/>
          <a:p>
            <a:pPr>
              <a:spcAft>
                <a:spcPts val="600"/>
              </a:spcAft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Amazon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mây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trữ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center/server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11" name="Freeform: Shape 4110">
            <a:extLst>
              <a:ext uri="{FF2B5EF4-FFF2-40B4-BE49-F238E27FC236}">
                <a16:creationId xmlns:a16="http://schemas.microsoft.com/office/drawing/2014/main" id="{86B8807B-7828-4E42-86D6-939A5397D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5108" y="-2055"/>
            <a:ext cx="4666892" cy="3481643"/>
          </a:xfrm>
          <a:custGeom>
            <a:avLst/>
            <a:gdLst>
              <a:gd name="connsiteX0" fmla="*/ 144173 w 4666892"/>
              <a:gd name="connsiteY0" fmla="*/ 0 h 3481643"/>
              <a:gd name="connsiteX1" fmla="*/ 4666892 w 4666892"/>
              <a:gd name="connsiteY1" fmla="*/ 0 h 3481643"/>
              <a:gd name="connsiteX2" fmla="*/ 4666892 w 4666892"/>
              <a:gd name="connsiteY2" fmla="*/ 2512390 h 3481643"/>
              <a:gd name="connsiteX3" fmla="*/ 4657487 w 4666892"/>
              <a:gd name="connsiteY3" fmla="*/ 2524968 h 3481643"/>
              <a:gd name="connsiteX4" fmla="*/ 2628900 w 4666892"/>
              <a:gd name="connsiteY4" fmla="*/ 3481643 h 3481643"/>
              <a:gd name="connsiteX5" fmla="*/ 0 w 4666892"/>
              <a:gd name="connsiteY5" fmla="*/ 852743 h 3481643"/>
              <a:gd name="connsiteX6" fmla="*/ 118190 w 4666892"/>
              <a:gd name="connsiteY6" fmla="*/ 70989 h 3481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6892" h="3481643">
                <a:moveTo>
                  <a:pt x="144173" y="0"/>
                </a:moveTo>
                <a:lnTo>
                  <a:pt x="4666892" y="0"/>
                </a:lnTo>
                <a:lnTo>
                  <a:pt x="4666892" y="2512390"/>
                </a:lnTo>
                <a:lnTo>
                  <a:pt x="4657487" y="2524968"/>
                </a:lnTo>
                <a:cubicBezTo>
                  <a:pt x="4175308" y="3109233"/>
                  <a:pt x="3445594" y="3481643"/>
                  <a:pt x="2628900" y="3481643"/>
                </a:cubicBezTo>
                <a:cubicBezTo>
                  <a:pt x="1176999" y="3481643"/>
                  <a:pt x="0" y="2304644"/>
                  <a:pt x="0" y="852743"/>
                </a:cubicBezTo>
                <a:cubicBezTo>
                  <a:pt x="0" y="580512"/>
                  <a:pt x="41379" y="317945"/>
                  <a:pt x="118190" y="70989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51B8F00D-D10D-B3C2-7CA9-A1B74147C3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3337" r="6403" b="3"/>
          <a:stretch/>
        </p:blipFill>
        <p:spPr>
          <a:xfrm>
            <a:off x="7689829" y="-2055"/>
            <a:ext cx="4502173" cy="3316924"/>
          </a:xfrm>
          <a:custGeom>
            <a:avLst/>
            <a:gdLst/>
            <a:ahLst/>
            <a:cxnLst/>
            <a:rect l="l" t="t" r="r" b="b"/>
            <a:pathLst>
              <a:path w="4502173" h="3316924">
                <a:moveTo>
                  <a:pt x="154695" y="0"/>
                </a:moveTo>
                <a:lnTo>
                  <a:pt x="4502173" y="0"/>
                </a:lnTo>
                <a:lnTo>
                  <a:pt x="4502173" y="2237639"/>
                </a:lnTo>
                <a:lnTo>
                  <a:pt x="4365663" y="2420191"/>
                </a:lnTo>
                <a:cubicBezTo>
                  <a:pt x="3913696" y="2967849"/>
                  <a:pt x="3229704" y="3316924"/>
                  <a:pt x="2464181" y="3316924"/>
                </a:cubicBezTo>
                <a:cubicBezTo>
                  <a:pt x="1103251" y="3316924"/>
                  <a:pt x="0" y="2213673"/>
                  <a:pt x="0" y="852743"/>
                </a:cubicBezTo>
                <a:cubicBezTo>
                  <a:pt x="0" y="597569"/>
                  <a:pt x="38787" y="351454"/>
                  <a:pt x="110786" y="119971"/>
                </a:cubicBezTo>
                <a:close/>
              </a:path>
            </a:pathLst>
          </a:custGeom>
        </p:spPr>
      </p:pic>
      <p:sp>
        <p:nvSpPr>
          <p:cNvPr id="4113" name="Freeform: Shape 4112">
            <a:extLst>
              <a:ext uri="{FF2B5EF4-FFF2-40B4-BE49-F238E27FC236}">
                <a16:creationId xmlns:a16="http://schemas.microsoft.com/office/drawing/2014/main" id="{648F5915-2CE1-4F74-88C5-D4366893D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4737" y="3918051"/>
            <a:ext cx="3587263" cy="2939948"/>
          </a:xfrm>
          <a:custGeom>
            <a:avLst/>
            <a:gdLst>
              <a:gd name="connsiteX0" fmla="*/ 2070613 w 3587263"/>
              <a:gd name="connsiteY0" fmla="*/ 0 h 2939948"/>
              <a:gd name="connsiteX1" fmla="*/ 3534758 w 3587263"/>
              <a:gd name="connsiteY1" fmla="*/ 606469 h 2939948"/>
              <a:gd name="connsiteX2" fmla="*/ 3587263 w 3587263"/>
              <a:gd name="connsiteY2" fmla="*/ 664240 h 2939948"/>
              <a:gd name="connsiteX3" fmla="*/ 3587263 w 3587263"/>
              <a:gd name="connsiteY3" fmla="*/ 2939948 h 2939948"/>
              <a:gd name="connsiteX4" fmla="*/ 193241 w 3587263"/>
              <a:gd name="connsiteY4" fmla="*/ 2939948 h 2939948"/>
              <a:gd name="connsiteX5" fmla="*/ 162719 w 3587263"/>
              <a:gd name="connsiteY5" fmla="*/ 2876589 h 2939948"/>
              <a:gd name="connsiteX6" fmla="*/ 0 w 3587263"/>
              <a:gd name="connsiteY6" fmla="*/ 2070613 h 2939948"/>
              <a:gd name="connsiteX7" fmla="*/ 2070613 w 3587263"/>
              <a:gd name="connsiteY7" fmla="*/ 0 h 2939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7263" h="2939948">
                <a:moveTo>
                  <a:pt x="2070613" y="0"/>
                </a:moveTo>
                <a:cubicBezTo>
                  <a:pt x="2642397" y="0"/>
                  <a:pt x="3160050" y="231761"/>
                  <a:pt x="3534758" y="606469"/>
                </a:cubicBezTo>
                <a:lnTo>
                  <a:pt x="3587263" y="664240"/>
                </a:lnTo>
                <a:lnTo>
                  <a:pt x="3587263" y="2939948"/>
                </a:lnTo>
                <a:lnTo>
                  <a:pt x="193241" y="2939948"/>
                </a:lnTo>
                <a:lnTo>
                  <a:pt x="162719" y="2876589"/>
                </a:lnTo>
                <a:cubicBezTo>
                  <a:pt x="57940" y="2628865"/>
                  <a:pt x="0" y="2356505"/>
                  <a:pt x="0" y="2070613"/>
                </a:cubicBezTo>
                <a:cubicBezTo>
                  <a:pt x="0" y="927045"/>
                  <a:pt x="927045" y="0"/>
                  <a:pt x="2070613" y="0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06" name="Picture 10">
            <a:extLst>
              <a:ext uri="{FF2B5EF4-FFF2-40B4-BE49-F238E27FC236}">
                <a16:creationId xmlns:a16="http://schemas.microsoft.com/office/drawing/2014/main" id="{29B5B265-DE7B-B9E9-A8DF-F8C50075C5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4" r="3454" b="5"/>
          <a:stretch/>
        </p:blipFill>
        <p:spPr bwMode="auto">
          <a:xfrm>
            <a:off x="8768834" y="4082148"/>
            <a:ext cx="3423175" cy="2775859"/>
          </a:xfrm>
          <a:custGeom>
            <a:avLst/>
            <a:gdLst/>
            <a:ahLst/>
            <a:cxnLst/>
            <a:rect l="l" t="t" r="r" b="b"/>
            <a:pathLst>
              <a:path w="3423175" h="2775859">
                <a:moveTo>
                  <a:pt x="1906524" y="0"/>
                </a:moveTo>
                <a:cubicBezTo>
                  <a:pt x="2498805" y="0"/>
                  <a:pt x="3028006" y="270078"/>
                  <a:pt x="3377691" y="693798"/>
                </a:cubicBezTo>
                <a:lnTo>
                  <a:pt x="3423175" y="754624"/>
                </a:lnTo>
                <a:lnTo>
                  <a:pt x="3423175" y="2775859"/>
                </a:lnTo>
                <a:lnTo>
                  <a:pt x="211114" y="2775859"/>
                </a:lnTo>
                <a:lnTo>
                  <a:pt x="149824" y="2648629"/>
                </a:lnTo>
                <a:cubicBezTo>
                  <a:pt x="53349" y="2420536"/>
                  <a:pt x="0" y="2169760"/>
                  <a:pt x="0" y="1906524"/>
                </a:cubicBezTo>
                <a:cubicBezTo>
                  <a:pt x="0" y="853580"/>
                  <a:pt x="853580" y="0"/>
                  <a:pt x="190652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5A6C77-592A-E2C8-DDD7-B253A17F20AE}"/>
              </a:ext>
            </a:extLst>
          </p:cNvPr>
          <p:cNvSpPr txBox="1"/>
          <p:nvPr/>
        </p:nvSpPr>
        <p:spPr>
          <a:xfrm>
            <a:off x="10005184" y="6657945"/>
            <a:ext cx="218681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www.flickr.com/photos/92334668@N07/11123530043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819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9" name="Rectangle 5128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51B8F00D-D10D-B3C2-7CA9-A1B74147C3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7498" r="10562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D67905-7DD7-39B7-ACB7-DA248079C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62763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ELASTIC BEANSTALK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1A854A9-43A4-CDAE-8B9B-5DF91E9E9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373" y="2700767"/>
            <a:ext cx="5387627" cy="395717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E7A4FB8-FF98-E155-8264-4E2CD8C53B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1" r="6913"/>
          <a:stretch/>
        </p:blipFill>
        <p:spPr bwMode="auto"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5A6C77-592A-E2C8-DDD7-B253A17F20AE}"/>
              </a:ext>
            </a:extLst>
          </p:cNvPr>
          <p:cNvSpPr txBox="1"/>
          <p:nvPr/>
        </p:nvSpPr>
        <p:spPr>
          <a:xfrm>
            <a:off x="6263501" y="6657945"/>
            <a:ext cx="218681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www.flickr.com/photos/92334668@N07/11123530043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821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D781F4CA3D3B478FDC857CBD5D141C" ma:contentTypeVersion="9" ma:contentTypeDescription="Create a new document." ma:contentTypeScope="" ma:versionID="72a5f49dc561d3644a18718fe29802d9">
  <xsd:schema xmlns:xsd="http://www.w3.org/2001/XMLSchema" xmlns:xs="http://www.w3.org/2001/XMLSchema" xmlns:p="http://schemas.microsoft.com/office/2006/metadata/properties" xmlns:ns2="d744a541-ff12-4804-b62a-bc5dcf5bbcf4" xmlns:ns3="5dadae80-bb38-4002-b4ec-58e678d97f66" targetNamespace="http://schemas.microsoft.com/office/2006/metadata/properties" ma:root="true" ma:fieldsID="6de00cdaf0a8baf2bb507a9e437a4f11" ns2:_="" ns3:_="">
    <xsd:import namespace="d744a541-ff12-4804-b62a-bc5dcf5bbcf4"/>
    <xsd:import namespace="5dadae80-bb38-4002-b4ec-58e678d97f66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44a541-ff12-4804-b62a-bc5dcf5bbcf4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70aaaba7-a926-4470-b4af-ff848a4169e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adae80-bb38-4002-b4ec-58e678d97f66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a8c0578c-01d7-4a8e-aa4d-937182baba08}" ma:internalName="TaxCatchAll" ma:showField="CatchAllData" ma:web="5dadae80-bb38-4002-b4ec-58e678d97f6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dadae80-bb38-4002-b4ec-58e678d97f66" xsi:nil="true"/>
    <lcf76f155ced4ddcb4097134ff3c332f xmlns="d744a541-ff12-4804-b62a-bc5dcf5bbcf4">
      <Terms xmlns="http://schemas.microsoft.com/office/infopath/2007/PartnerControls"/>
    </lcf76f155ced4ddcb4097134ff3c332f>
    <ReferenceId xmlns="d744a541-ff12-4804-b62a-bc5dcf5bbcf4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ECB0178-F92A-4B80-A2A5-4398A34390D8}"/>
</file>

<file path=customXml/itemProps2.xml><?xml version="1.0" encoding="utf-8"?>
<ds:datastoreItem xmlns:ds="http://schemas.openxmlformats.org/officeDocument/2006/customXml" ds:itemID="{B7ED4089-8C62-4AC8-BDE1-2808CC1E639F}">
  <ds:schemaRefs>
    <ds:schemaRef ds:uri="http://purl.org/dc/dcmitype/"/>
    <ds:schemaRef ds:uri="1b1b30cf-fe08-4f05-8b80-08912e82cc20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8683049d-06c7-46e4-8cec-289ad8842f90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C628970-FA1C-4991-B6E3-74115C5F91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382</Words>
  <Application>Microsoft Office PowerPoint</Application>
  <PresentationFormat>Widescreen</PresentationFormat>
  <Paragraphs>80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BÁO CÁO CUỐI KỲ NHẬP MÔN DEVOPS</vt:lpstr>
      <vt:lpstr>Nhóm TTYPH</vt:lpstr>
      <vt:lpstr>AWS E. BEANSTALK - C. PIPELINE - EC2</vt:lpstr>
      <vt:lpstr>NỘI DUNG ĐỀ CẬP</vt:lpstr>
      <vt:lpstr>SƠ LƯỢC DEV-OPS</vt:lpstr>
      <vt:lpstr>CI</vt:lpstr>
      <vt:lpstr>CD</vt:lpstr>
      <vt:lpstr>AMAZON WEB SERVICE</vt:lpstr>
      <vt:lpstr>ELASTIC BEANSTALK</vt:lpstr>
      <vt:lpstr>AMAZON EC2</vt:lpstr>
      <vt:lpstr>CODE-PIPELINE</vt:lpstr>
      <vt:lpstr>DEMO SỬ DỤNG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HỆ THỐNG MÃ NGUỒN MỞ</dc:title>
  <dc:creator>TRINH HOANG TUNG</dc:creator>
  <cp:lastModifiedBy>TRINH HOANG TUNG</cp:lastModifiedBy>
  <cp:revision>44</cp:revision>
  <dcterms:created xsi:type="dcterms:W3CDTF">2022-11-12T19:32:19Z</dcterms:created>
  <dcterms:modified xsi:type="dcterms:W3CDTF">2022-11-23T19:55:47Z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0x010100E2D781F4CA3D3B478FDC857CBD5D141C</vt:lpwstr>
  </property>
</Properties>
</file>

<file path=docProps/thumbnail.jpeg>
</file>